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2.xml"/>
  <Default ContentType="image/png" Extension="png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
   <Relationship Id="rId3" Target="presProps.xml"
                 Type="http://schemas.openxmlformats.org/officeDocument/2006/relationships/presProps"/>
   <Relationship Id="rId2" Target="slides/slide1.xml"
                 Type="http://schemas.openxmlformats.org/officeDocument/2006/relationships/slide"/>
   <Relationship Id="rId1" Target="slideMasters/slideMaster1.xml"
                 Type="http://schemas.openxmlformats.org/officeDocument/2006/relationships/slideMaster"/>
   <Relationship Id="rId6" Target="tableStyles.xml"
                 Type="http://schemas.openxmlformats.org/officeDocument/2006/relationships/tableStyles"/>
   <Relationship Id="rId5" Target="theme/theme1.xml"
                 Type="http://schemas.openxmlformats.org/officeDocument/2006/relationships/theme"/>
   <Relationship Id="rId4" Target="viewProps.xml"
                 Type="http://schemas.openxmlformats.org/officeDocument/2006/relationships/viewProps"/>
   <Relationship Id="rId7" Target="slides/slide2.xml"
                 Type="http://schemas.openxmlformats.org/officeDocument/2006/relationships/slide"/>
   <Relationship Id="rId8" Target="slides/slide3.xml"
                 Type="http://schemas.openxmlformats.org/officeDocument/2006/relationships/slide"/>
   <Relationship Id="rId9" Target="slides/slide4.xml"
                 Type="http://schemas.openxmlformats.org/officeDocument/2006/relationships/slide"/>
   <Relationship Id="rId10" Target="slides/slide5.xml"
                 Type="http://schemas.openxmlformats.org/officeDocument/2006/relationships/slide"/>
   <Relationship Id="rId11" Target="slides/slide6.xml"
                 Type="http://schemas.openxmlformats.org/officeDocument/2006/relationships/slide"/>
   <Relationship Id="rId12" Target="slides/slide7.xml"
                 Type="http://schemas.openxmlformats.org/officeDocument/2006/relationships/slide"/>
   <Relationship Id="rId13" Target="slides/slide8.xml"
                 Type="http://schemas.openxmlformats.org/officeDocument/2006/relationships/slide"/>
   <Relationship Id="rId14" Target="slides/slide9.xml"
                 Type="http://schemas.openxmlformats.org/officeDocument/2006/relationships/slide"/>
   <Relationship Id="rId15" Target="slides/slide10.xml"
                 Type="http://schemas.openxmlformats.org/officeDocument/2006/relationships/slide"/>
   <Relationship Id="rId16" Target="slides/slide11.xml"
                 Type="http://schemas.openxmlformats.org/officeDocument/2006/relationships/slide"/>
   <Relationship Id="rId17" Target="slides/slide12.xml"
                 Type="http://schemas.openxmlformats.org/officeDocument/2006/relationships/slide"/>
   <Relationship Id="rId18" Target="slides/slide13.xml"
                 Type="http://schemas.openxmlformats.org/officeDocument/2006/relationships/slide"/>
   <Relationship Id="rId19" Target="slides/slide14.xml"
                 Type="http://schemas.openxmlformats.org/officeDocument/2006/relationships/slide"/>
   <Relationship Id="rId20" Target="slides/slide15.xml"
                 Type="http://schemas.openxmlformats.org/officeDocument/2006/relationships/slide"/>
   <Relationship Id="rId21" Target="slides/slide16.xml"
                 Type="http://schemas.openxmlformats.org/officeDocument/2006/relationships/slide"/>
   <Relationship Id="rId22" Target="slides/slide17.xml"
                 Type="http://schemas.openxmlformats.org/officeDocument/2006/relationships/slide"/>
   <Relationship Id="rId23" Target="slides/slide18.xml"
                 Type="http://schemas.openxmlformats.org/officeDocument/2006/relationships/slide"/>
   <Relationship Id="rId24" Target="slides/slide19.xml"
                 Type="http://schemas.openxmlformats.org/officeDocument/2006/relationships/slide"/>
   <Relationship Id="rId25" Target="slides/slide20.xml"
                 Type="http://schemas.openxmlformats.org/officeDocument/2006/relationships/slide"/>
   <Relationship Id="rId26" Target="slides/slide21.xml"
                 Type="http://schemas.openxmlformats.org/officeDocument/2006/relationships/slide"/>
   <Relationship Id="rId27" Target="slides/slide22.xml"
                 Type="http://schemas.openxmlformats.org/officeDocument/2006/relationships/slide"/>
   <Relationship Id="rId28" Target="slides/slide23.xml"
                 Type="http://schemas.openxmlformats.org/officeDocument/2006/relationships/slide"/>
   <Relationship Id="rId29" Target="slides/slide24.xml"
                 Type="http://schemas.openxmlformats.org/officeDocument/2006/relationships/slide"/>
   <Relationship Id="rId30" Target="slides/slide25.xml"
                 Type="http://schemas.openxmlformats.org/officeDocument/2006/relationships/slide"/>
   <Relationship Id="rId31" Target="slides/slide26.xml"
                 Type="http://schemas.openxmlformats.org/officeDocument/2006/relationships/slide"/>
   <Relationship Id="rId32" Target="slides/slide27.xml"
                 Type="http://schemas.openxmlformats.org/officeDocument/2006/relationships/slide"/>
   <Relationship Id="rId33" Target="slides/slide28.xml"
                 Type="http://schemas.openxmlformats.org/officeDocument/2006/relationships/slide"/>
   <Relationship Id="rId34" Target="slides/slide29.xml"
                 Type="http://schemas.openxmlformats.org/officeDocument/2006/relationships/slide"/>
   <Relationship Id="rId35" Target="slides/slide30.xml"
                 Type="http://schemas.openxmlformats.org/officeDocument/2006/relationships/slide"/>
   <Relationship Id="rId36" Target="slides/slide31.xml"
                 Type="http://schemas.openxmlformats.org/officeDocument/2006/relationships/slide"/>
   <Relationship Id="rId37" Target="slides/slide32.xml"
                 Type="http://schemas.openxmlformats.org/officeDocument/2006/relationships/slide"/>
   <Relationship Id="rId38" Target="slides/slide33.xml"
                 Type="http://schemas.openxmlformats.org/officeDocument/2006/relationships/slide"/>
   <Relationship Id="rId39" Target="slides/slide34.xml"
                 Type="http://schemas.openxmlformats.org/officeDocument/2006/relationships/slide"/>
   <Relationship Id="rId40" Target="slides/slide35.xml"
                 Type="http://schemas.openxmlformats.org/officeDocument/2006/relationships/slide"/>
   <Relationship Id="rId41" Target="slides/slide36.xml"
                 Type="http://schemas.openxmlformats.org/officeDocument/2006/relationships/slide"/>
   <Relationship Id="rId42" Target="slides/slide37.xml"
                 Type="http://schemas.openxmlformats.org/officeDocument/2006/relationships/slide"/>
   <Relationship Id="rId43" Target="slides/slide38.xml"
                 Type="http://schemas.openxmlformats.org/officeDocument/2006/relationships/slide"/>
   <Relationship Id="rId44" Target="slides/slide39.xml"
                 Type="http://schemas.openxmlformats.org/officeDocument/2006/relationships/slide"/>
   <Relationship Id="rId45" Target="slides/slide40.xml"
                 Type="http://schemas.openxmlformats.org/officeDocument/2006/relationships/slide"/>
   <Relationship Id="rId46" Target="slides/slide41.xml"
                 Type="http://schemas.openxmlformats.org/officeDocument/2006/relationships/slide"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923B-765C-9F0E-E1DE-CF94AFB39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A9F65-F4AE-0F6D-D167-C50FED9CB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0CFC6-32C8-E4B1-4E59-9F4E2B1E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BE57C-8716-4DDE-9816-F9BBCC69BB86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39871-2755-834F-5359-5F5BE382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47A3C-61E4-C6DF-5AAA-8D7C4CD29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80C7-AEB3-4F01-8AFA-834D058DA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44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EF6B-2C96-9FE0-2250-656BA138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42963B-B379-37ED-87E1-D4CD252340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022AA9-185A-C376-CD88-60ED52EB7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ED5CB-9AAD-99E9-F859-E2C7235A9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BE57C-8716-4DDE-9816-F9BBCC69BB86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73C7C-3EBD-3E40-141F-CA1796BC4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2C9E5-DB5E-BA90-928E-3A89D177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80C7-AEB3-4F01-8AFA-834D058DA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9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14D8-0FDC-3F7A-729D-67B94C7D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8495F-7960-BC50-C407-5F58E0C1B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70F55-9577-2310-D7A8-CDD0A5D0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BE57C-8716-4DDE-9816-F9BBCC69BB8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A6205-006F-9607-6F9F-CD4978924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5F1FF-3CC3-50A5-EDCA-28D9C438C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80C7-AEB3-4F01-8AFA-834D058DA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31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834128-ED74-D411-32A4-200A041BBC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F2CACF-8D6A-1CAD-9668-418A75B02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AC1B1-EBAF-FC15-929B-39BC5FBA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BE57C-8716-4DDE-9816-F9BBCC69BB86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EAEF7-5689-A185-D121-FC580E31B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CE881-0A88-8C1D-5465-622F6ACD5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80C7-AEB3-4F01-8AFA-834D058DA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79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uni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174DC-9082-4EFE-CB61-21682D03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5" y="193577"/>
            <a:ext cx="9049084" cy="36512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0CDD9AB-0352-DD68-ABBA-2F171F816A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4005" y="628883"/>
            <a:ext cx="3478463" cy="251794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69A80E-5A0A-F9ED-B9B9-868A325AD9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6859" y="591647"/>
            <a:ext cx="3478463" cy="255518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0B2E41C-B7AC-C574-1BE5-624F65A8DE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49713" y="591647"/>
            <a:ext cx="3478463" cy="255518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F2CADF-847A-A0DF-6A45-744996C4E57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4004" y="3299120"/>
            <a:ext cx="3478463" cy="25828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432F6D-27F5-E100-19A2-CF453B0CB0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46859" y="3267411"/>
            <a:ext cx="3478462" cy="258289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0EE1505-B299-53E1-BDE2-5803A96FD81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49713" y="3292540"/>
            <a:ext cx="3478463" cy="258031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C1A0900D-32D9-A7A3-363A-F008766B103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7949713" y="6059488"/>
            <a:ext cx="3688250" cy="53250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7223D-F63A-314D-8653-4078B92FF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8FF06-ACB3-FCD4-A4EE-7118BE8D4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6F475-6C2F-F106-2B4F-AA7971551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BE57C-8716-4DDE-9816-F9BBCC69BB86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07EAF-307E-DB81-756D-D85EDB9CA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339ED-01C8-8FE0-D37B-10A2E8C14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80C7-AEB3-4F01-8AFA-834D058DA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61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C3FA3-DC28-2F50-C68C-94E260354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97AAA-4370-0A8C-353D-3FCFF9EA9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847F-D640-07E2-2A0B-E0DC6D052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BE57C-8716-4DDE-9816-F9BBCC69BB86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91185-ECFA-230B-A4CF-019AEB80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6ADFF-3DA2-0333-3A39-E77E6B6F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80C7-AEB3-4F01-8AFA-834D058DA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5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D08C6-489D-D081-ECAD-57FAE625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A4330-CBA6-A589-182C-DDC97DCB7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6BF19-C00D-0622-A2CB-7622164E6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BB94A-F1B5-F264-0ED4-B0ABA2106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BE57C-8716-4DDE-9816-F9BBCC69BB86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C5454-A6E1-4862-1808-BCE4F76AF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ED02A-CBD7-CB21-C03B-11DCE30C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80C7-AEB3-4F01-8AFA-834D058DA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05B3-53A0-8727-C9B1-98A8B1E47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3C3BA-AAD6-01E8-D681-327A214F3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7296F1-667C-BA51-0282-9268C4C33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18764F-C18A-FB8C-E44E-B00800A25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8EBD70-3C3E-8025-1723-5B2A9B91BD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9B61F9-0C5D-E63A-92C2-5D7011E0A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BE57C-8716-4DDE-9816-F9BBCC69BB86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8CB487-AA87-7C65-FE3F-1261EAA9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3AF182-D30A-835E-AE2E-E0B90457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80C7-AEB3-4F01-8AFA-834D058DA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59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BAA7-95C5-F1E4-FEA5-23072B3E3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9830F9-A695-41D5-094A-A9A2B0CFE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BE57C-8716-4DDE-9816-F9BBCC69BB86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DD36D-6451-A034-95E4-1ECDAA64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70A69-8A00-C3B7-0D51-3F59CB9EA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80C7-AEB3-4F01-8AFA-834D058DA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9AB005-052B-4C1E-C09B-85FBCD5FF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BE57C-8716-4DDE-9816-F9BBCC69BB86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4C7A0-E281-DFF6-DEEF-83AA80F8F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0D123-BAEB-9D8A-469D-7B8F5D08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80C7-AEB3-4F01-8AFA-834D058DA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4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F75B-E011-D3FD-B5D6-F9463A351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584C4-A549-BAC9-E6FE-82421B33E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5EE86-29BD-E243-9550-EBB56E439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0FEBE-B32E-7CAC-C0C2-954B90E43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BE57C-8716-4DDE-9816-F9BBCC69BB86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3F215-59FE-63E0-9AE4-FCCD57A9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3CE2E-DFF7-5DF3-C97D-D4DA174E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80C7-AEB3-4F01-8AFA-834D058DA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76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C0B356-9CA8-C4DE-70A6-20CFF7127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6EAB3-78D1-AEB4-70D6-DF0FA94F9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6224-ED5C-14F6-1A8B-B4D12F51B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BE57C-8716-4DDE-9816-F9BBCC69BB86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80D02-4C9D-0AE5-97CF-7565D6AF9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84396-4412-BFED-C573-1157A24E6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E80C7-AEB3-4F01-8AFA-834D058DA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72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10-2.png"
                 Type="http://schemas.openxmlformats.org/officeDocument/2006/relationships/image"/>
   <Relationship Id="rId3" Target="../media/image-10-3.png"
                 Type="http://schemas.openxmlformats.org/officeDocument/2006/relationships/image"/>
   <Relationship Id="rId5" Target="../media/image-10-5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11-2.png"
                 Type="http://schemas.openxmlformats.org/officeDocument/2006/relationships/image"/>
   <Relationship Id="rId3" Target="../media/image-11-3.png"
                 Type="http://schemas.openxmlformats.org/officeDocument/2006/relationships/image"/>
   <Relationship Id="rId4" Target="../media/image-11-4.png"
                 Type="http://schemas.openxmlformats.org/officeDocument/2006/relationships/image"/>
   <Relationship Id="rId5" Target="../media/image-11-5.png"
                 Type="http://schemas.openxmlformats.org/officeDocument/2006/relationships/image"/>
   <Relationship Id="rId7" Target="../media/image-11-7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12-2.png"
                 Type="http://schemas.openxmlformats.org/officeDocument/2006/relationships/image"/>
   <Relationship Id="rId3" Target="../media/image-12-3.png"
                 Type="http://schemas.openxmlformats.org/officeDocument/2006/relationships/image"/>
   <Relationship Id="rId5" Target="../media/image-12-5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13-2.png"
                 Type="http://schemas.openxmlformats.org/officeDocument/2006/relationships/image"/>
   <Relationship Id="rId3" Target="../media/image-13-3.png"
                 Type="http://schemas.openxmlformats.org/officeDocument/2006/relationships/image"/>
   <Relationship Id="rId5" Target="../media/image-13-5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14-2.png"
                 Type="http://schemas.openxmlformats.org/officeDocument/2006/relationships/image"/>
   <Relationship Id="rId3" Target="../media/image-14-3.png"
                 Type="http://schemas.openxmlformats.org/officeDocument/2006/relationships/image"/>
   <Relationship Id="rId5" Target="../media/image-14-5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15-2.png"
                 Type="http://schemas.openxmlformats.org/officeDocument/2006/relationships/image"/>
   <Relationship Id="rId3" Target="../media/image-15-3.png"
                 Type="http://schemas.openxmlformats.org/officeDocument/2006/relationships/image"/>
   <Relationship Id="rId5" Target="../media/image-15-5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16-2.png"
                 Type="http://schemas.openxmlformats.org/officeDocument/2006/relationships/image"/>
   <Relationship Id="rId3" Target="../media/image-16-3.png"
                 Type="http://schemas.openxmlformats.org/officeDocument/2006/relationships/image"/>
   <Relationship Id="rId4" Target="../media/image-16-4.png"
                 Type="http://schemas.openxmlformats.org/officeDocument/2006/relationships/image"/>
   <Relationship Id="rId6" Target="../media/image-16-6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17-2.png"
                 Type="http://schemas.openxmlformats.org/officeDocument/2006/relationships/image"/>
   <Relationship Id="rId3" Target="../media/image-17-3.png"
                 Type="http://schemas.openxmlformats.org/officeDocument/2006/relationships/image"/>
   <Relationship Id="rId5" Target="../media/image-17-5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18-2.png"
                 Type="http://schemas.openxmlformats.org/officeDocument/2006/relationships/image"/>
   <Relationship Id="rId3" Target="../media/image-18-3.png"
                 Type="http://schemas.openxmlformats.org/officeDocument/2006/relationships/image"/>
   <Relationship Id="rId5" Target="../media/image-18-5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19-2.png"
                 Type="http://schemas.openxmlformats.org/officeDocument/2006/relationships/image"/>
   <Relationship Id="rId3" Target="../media/image-19-3.png"
                 Type="http://schemas.openxmlformats.org/officeDocument/2006/relationships/image"/>
   <Relationship Id="rId5" Target="../media/image-19-5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2-2.png"
                 Type="http://schemas.openxmlformats.org/officeDocument/2006/relationships/image"/>
   <Relationship Id="rId3" Target="../media/image-2-3.png"
                 Type="http://schemas.openxmlformats.org/officeDocument/2006/relationships/image"/>
   <Relationship Id="rId5" Target="../media/image-2-5.png"
                 Type="http://schemas.openxmlformats.org/officeDocument/2006/relationships/image"/>
</Relationships>
</file>

<file path=ppt/slides/_rels/slide20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20-2.png"
                 Type="http://schemas.openxmlformats.org/officeDocument/2006/relationships/image"/>
   <Relationship Id="rId3" Target="../media/image-20-3.png"
                 Type="http://schemas.openxmlformats.org/officeDocument/2006/relationships/image"/>
   <Relationship Id="rId5" Target="../media/image-20-5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21-2.png"
                 Type="http://schemas.openxmlformats.org/officeDocument/2006/relationships/image"/>
   <Relationship Id="rId3" Target="../media/image-21-3.png"
                 Type="http://schemas.openxmlformats.org/officeDocument/2006/relationships/image"/>
   <Relationship Id="rId5" Target="../media/image-21-5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22-2.png"
                 Type="http://schemas.openxmlformats.org/officeDocument/2006/relationships/image"/>
   <Relationship Id="rId3" Target="../media/image-22-3.png"
                 Type="http://schemas.openxmlformats.org/officeDocument/2006/relationships/image"/>
   <Relationship Id="rId5" Target="../media/image-22-5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23-2.png"
                 Type="http://schemas.openxmlformats.org/officeDocument/2006/relationships/image"/>
   <Relationship Id="rId3" Target="../media/image-23-3.png"
                 Type="http://schemas.openxmlformats.org/officeDocument/2006/relationships/image"/>
   <Relationship Id="rId5" Target="../media/image-23-5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24-2.png"
                 Type="http://schemas.openxmlformats.org/officeDocument/2006/relationships/image"/>
   <Relationship Id="rId3" Target="../media/image-24-3.png"
                 Type="http://schemas.openxmlformats.org/officeDocument/2006/relationships/image"/>
   <Relationship Id="rId5" Target="../media/image-24-5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25-2.png"
                 Type="http://schemas.openxmlformats.org/officeDocument/2006/relationships/image"/>
   <Relationship Id="rId3" Target="../media/image-25-3.png"
                 Type="http://schemas.openxmlformats.org/officeDocument/2006/relationships/image"/>
   <Relationship Id="rId4" Target="../media/image-25-4.png"
                 Type="http://schemas.openxmlformats.org/officeDocument/2006/relationships/image"/>
   <Relationship Id="rId5" Target="../media/image-25-5.png"
                 Type="http://schemas.openxmlformats.org/officeDocument/2006/relationships/image"/>
   <Relationship Id="rId7" Target="../media/image-25-7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26-2.png"
                 Type="http://schemas.openxmlformats.org/officeDocument/2006/relationships/image"/>
   <Relationship Id="rId3" Target="../media/image-26-3.png"
                 Type="http://schemas.openxmlformats.org/officeDocument/2006/relationships/image"/>
   <Relationship Id="rId5" Target="../media/image-26-5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27-2.png"
                 Type="http://schemas.openxmlformats.org/officeDocument/2006/relationships/image"/>
   <Relationship Id="rId3" Target="../media/image-27-3.png"
                 Type="http://schemas.openxmlformats.org/officeDocument/2006/relationships/image"/>
   <Relationship Id="rId4" Target="../media/image-27-4.png"
                 Type="http://schemas.openxmlformats.org/officeDocument/2006/relationships/image"/>
   <Relationship Id="rId6" Target="../media/image-27-6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28-2.png"
                 Type="http://schemas.openxmlformats.org/officeDocument/2006/relationships/image"/>
   <Relationship Id="rId3" Target="../media/image-28-3.png"
                 Type="http://schemas.openxmlformats.org/officeDocument/2006/relationships/image"/>
   <Relationship Id="rId4" Target="../media/image-28-4.png"
                 Type="http://schemas.openxmlformats.org/officeDocument/2006/relationships/image"/>
   <Relationship Id="rId5" Target="../media/image-28-5.png"
                 Type="http://schemas.openxmlformats.org/officeDocument/2006/relationships/image"/>
   <Relationship Id="rId6" Target="../media/image-28-6.png"
                 Type="http://schemas.openxmlformats.org/officeDocument/2006/relationships/image"/>
   <Relationship Id="rId8" Target="../media/image-28-8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29-2.png"
                 Type="http://schemas.openxmlformats.org/officeDocument/2006/relationships/image"/>
   <Relationship Id="rId3" Target="../media/image-29-3.png"
                 Type="http://schemas.openxmlformats.org/officeDocument/2006/relationships/image"/>
   <Relationship Id="rId5" Target="../media/image-29-5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3-2.png"
                 Type="http://schemas.openxmlformats.org/officeDocument/2006/relationships/image"/>
   <Relationship Id="rId3" Target="../media/image-3-3.png"
                 Type="http://schemas.openxmlformats.org/officeDocument/2006/relationships/image"/>
   <Relationship Id="rId5" Target="../media/image-3-5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30-2.png"
                 Type="http://schemas.openxmlformats.org/officeDocument/2006/relationships/image"/>
   <Relationship Id="rId3" Target="../media/image-30-3.png"
                 Type="http://schemas.openxmlformats.org/officeDocument/2006/relationships/image"/>
   <Relationship Id="rId5" Target="../media/image-30-5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31-2.png"
                 Type="http://schemas.openxmlformats.org/officeDocument/2006/relationships/image"/>
   <Relationship Id="rId3" Target="../media/image-31-3.png"
                 Type="http://schemas.openxmlformats.org/officeDocument/2006/relationships/image"/>
   <Relationship Id="rId4" Target="../media/image-31-4.png"
                 Type="http://schemas.openxmlformats.org/officeDocument/2006/relationships/image"/>
   <Relationship Id="rId6" Target="../media/image-31-6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32-2.png"
                 Type="http://schemas.openxmlformats.org/officeDocument/2006/relationships/image"/>
   <Relationship Id="rId3" Target="../media/image-32-3.png"
                 Type="http://schemas.openxmlformats.org/officeDocument/2006/relationships/image"/>
   <Relationship Id="rId4" Target="../media/image-32-4.png"
                 Type="http://schemas.openxmlformats.org/officeDocument/2006/relationships/image"/>
   <Relationship Id="rId5" Target="../media/image-32-5.png"
                 Type="http://schemas.openxmlformats.org/officeDocument/2006/relationships/image"/>
   <Relationship Id="rId6" Target="../media/image-32-6.png"
                 Type="http://schemas.openxmlformats.org/officeDocument/2006/relationships/image"/>
   <Relationship Id="rId8" Target="../media/image-32-8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33-2.png"
                 Type="http://schemas.openxmlformats.org/officeDocument/2006/relationships/image"/>
   <Relationship Id="rId3" Target="../media/image-33-3.png"
                 Type="http://schemas.openxmlformats.org/officeDocument/2006/relationships/image"/>
   <Relationship Id="rId4" Target="../media/image-33-4.png"
                 Type="http://schemas.openxmlformats.org/officeDocument/2006/relationships/image"/>
   <Relationship Id="rId5" Target="../media/image-33-5.png"
                 Type="http://schemas.openxmlformats.org/officeDocument/2006/relationships/image"/>
   <Relationship Id="rId7" Target="../media/image-33-7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34-2.png"
                 Type="http://schemas.openxmlformats.org/officeDocument/2006/relationships/image"/>
   <Relationship Id="rId3" Target="../media/image-34-3.png"
                 Type="http://schemas.openxmlformats.org/officeDocument/2006/relationships/image"/>
   <Relationship Id="rId4" Target="../media/image-34-4.png"
                 Type="http://schemas.openxmlformats.org/officeDocument/2006/relationships/image"/>
   <Relationship Id="rId6" Target="../media/image-34-6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35-2.png"
                 Type="http://schemas.openxmlformats.org/officeDocument/2006/relationships/image"/>
   <Relationship Id="rId3" Target="../media/image-35-3.png"
                 Type="http://schemas.openxmlformats.org/officeDocument/2006/relationships/image"/>
   <Relationship Id="rId4" Target="../media/image-35-4.png"
                 Type="http://schemas.openxmlformats.org/officeDocument/2006/relationships/image"/>
   <Relationship Id="rId6" Target="../media/image-35-6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36-2.png"
                 Type="http://schemas.openxmlformats.org/officeDocument/2006/relationships/image"/>
   <Relationship Id="rId3" Target="../media/image-36-3.png"
                 Type="http://schemas.openxmlformats.org/officeDocument/2006/relationships/image"/>
   <Relationship Id="rId5" Target="../media/image-36-5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37-2.png"
                 Type="http://schemas.openxmlformats.org/officeDocument/2006/relationships/image"/>
   <Relationship Id="rId3" Target="../media/image-37-3.png"
                 Type="http://schemas.openxmlformats.org/officeDocument/2006/relationships/image"/>
   <Relationship Id="rId4" Target="../media/image-37-4.png"
                 Type="http://schemas.openxmlformats.org/officeDocument/2006/relationships/image"/>
   <Relationship Id="rId6" Target="../media/image-37-6.png"
                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38-2.png"
                 Type="http://schemas.openxmlformats.org/officeDocument/2006/relationships/image"/>
   <Relationship Id="rId3" Target="../media/image-38-3.png"
                 Type="http://schemas.openxmlformats.org/officeDocument/2006/relationships/image"/>
   <Relationship Id="rId4" Target="../media/image-38-4.png"
                 Type="http://schemas.openxmlformats.org/officeDocument/2006/relationships/image"/>
   <Relationship Id="rId6" Target="../media/image-38-6.png"
                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39-2.png"
                 Type="http://schemas.openxmlformats.org/officeDocument/2006/relationships/image"/>
   <Relationship Id="rId4" Target="../media/image-39-4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4-2.png"
                 Type="http://schemas.openxmlformats.org/officeDocument/2006/relationships/image"/>
   <Relationship Id="rId4" Target="../media/image-4-4.png"
                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40-2.png"
                 Type="http://schemas.openxmlformats.org/officeDocument/2006/relationships/image"/>
   <Relationship Id="rId3" Target="../media/image-40-3.png"
                 Type="http://schemas.openxmlformats.org/officeDocument/2006/relationships/image"/>
   <Relationship Id="rId4" Target="../media/image-40-4.png"
                 Type="http://schemas.openxmlformats.org/officeDocument/2006/relationships/image"/>
   <Relationship Id="rId6" Target="../media/image-40-6.png"
                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41-2.png"
                 Type="http://schemas.openxmlformats.org/officeDocument/2006/relationships/image"/>
   <Relationship Id="rId3" Target="../media/image-41-3.png"
                 Type="http://schemas.openxmlformats.org/officeDocument/2006/relationships/image"/>
   <Relationship Id="rId5" Target="../media/image-41-5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5-2.png"
                 Type="http://schemas.openxmlformats.org/officeDocument/2006/relationships/image"/>
   <Relationship Id="rId3" Target="../media/image-5-3.png"
                 Type="http://schemas.openxmlformats.org/officeDocument/2006/relationships/image"/>
   <Relationship Id="rId5" Target="../media/image-5-5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6-2.png"
                 Type="http://schemas.openxmlformats.org/officeDocument/2006/relationships/image"/>
   <Relationship Id="rId3" Target="../media/image-6-3.png"
                 Type="http://schemas.openxmlformats.org/officeDocument/2006/relationships/image"/>
   <Relationship Id="rId5" Target="../media/image-6-5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7-2.png"
                 Type="http://schemas.openxmlformats.org/officeDocument/2006/relationships/image"/>
   <Relationship Id="rId3" Target="../media/image-7-3.png"
                 Type="http://schemas.openxmlformats.org/officeDocument/2006/relationships/image"/>
   <Relationship Id="rId5" Target="../media/image-7-5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8-2.png"
                 Type="http://schemas.openxmlformats.org/officeDocument/2006/relationships/image"/>
   <Relationship Id="rId3" Target="../media/image-8-3.png"
                 Type="http://schemas.openxmlformats.org/officeDocument/2006/relationships/image"/>
   <Relationship Id="rId5" Target="../media/image-8-5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2.xml"
                 Type="http://schemas.openxmlformats.org/officeDocument/2006/relationships/slideLayout"/>
   <Relationship Id="rId2" Target="../media/image-9-2.png"
                 Type="http://schemas.openxmlformats.org/officeDocument/2006/relationships/image"/>
   <Relationship Id="rId3" Target="../media/image-9-3.png"
                 Type="http://schemas.openxmlformats.org/officeDocument/2006/relationships/image"/>
   <Relationship Id="rId4" Target="../media/image-9-4.png"
                 Type="http://schemas.openxmlformats.org/officeDocument/2006/relationships/image"/>
   <Relationship Id="rId5" Target="../media/image-9-5.png"
                 Type="http://schemas.openxmlformats.org/officeDocument/2006/relationships/image"/>
   <Relationship Id="rId6" Target="../media/image-9-6.png"
                 Type="http://schemas.openxmlformats.org/officeDocument/2006/relationships/image"/>
   <Relationship Id="rId8" Target="../media/image-9-8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C6FBC-B26C-0963-5168-566F45E846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515072-70C7-8CC9-8FF4-148019099F6A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87058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10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9122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282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10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B4_11</a:t>
            </a:r>
            <a:endParaRPr dirty="0"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11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pic>
        <p:nvPicPr>
          <p:cNvPr descr="image-11-4.png" id="4" name="Picture Placeholder 12"/>
          <p:cNvPicPr>
            <a:picLocks/>
          </p:cNvPicPr>
          <p:nvPr>
            <p:ph idx="15" type="pic"/>
          </p:nvPr>
        </p:nvPicPr>
        <p:blipFill>
          <a:blip cstate="print" r:embed="rId4"/>
          <a:stretch>
            <a:fillRect/>
          </a:stretch>
        </p:blipFill>
        <p:spPr>
          <a:xfrm>
            <a:off x="7949713" y="591647"/>
            <a:ext cx="3478463" cy="2555180"/>
          </a:xfrm>
          <a:prstGeom prst="rect">
            <a:avLst/>
          </a:prstGeom>
        </p:spPr>
      </p:pic>
      <p:pic>
        <p:nvPicPr>
          <p:cNvPr descr="image-11-5.png" id="5" name="Picture Placeholder 14"/>
          <p:cNvPicPr>
            <a:picLocks/>
          </p:cNvPicPr>
          <p:nvPr>
            <p:ph idx="16" type="pic"/>
          </p:nvPr>
        </p:nvPicPr>
        <p:blipFill>
          <a:blip cstate="print" r:embed="rId5"/>
          <a:stretch>
            <a:fillRect/>
          </a:stretch>
        </p:blipFill>
        <p:spPr>
          <a:xfrm>
            <a:off x="344004" y="3299120"/>
            <a:ext cx="3478463" cy="2582897"/>
          </a:xfrm>
          <a:prstGeom prst="rect">
            <a:avLst/>
          </a:prstGeom>
        </p:spPr>
      </p:pic>
      <p:graphicFrame>
        <p:nvGraphicFramePr>
          <p:cNvPr id="6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6366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218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11-7.png" id="7" name="Picture Placeholder 18"/>
          <p:cNvPicPr>
            <a:picLocks/>
          </p:cNvPicPr>
          <p:nvPr>
            <p:ph idx="18" type="pic"/>
          </p:nvPr>
        </p:nvPicPr>
        <p:blipFill>
          <a:blip cstate="print" r:embed="rId7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8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B4_12</a:t>
            </a:r>
            <a:endParaRPr dirty="0"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12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1697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17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12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B4_13</a:t>
            </a:r>
            <a:endParaRPr dirty="0"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13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3041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51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13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B4_21</a:t>
            </a:r>
            <a:endParaRPr dirty="0"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14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2152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25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14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B4_22</a:t>
            </a:r>
            <a:endParaRPr dirty="0"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15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905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5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15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B4_23</a:t>
            </a:r>
            <a:endParaRPr dirty="0"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16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pic>
        <p:nvPicPr>
          <p:cNvPr descr="image-16-4.png" id="4" name="Picture Placeholder 12"/>
          <p:cNvPicPr>
            <a:picLocks/>
          </p:cNvPicPr>
          <p:nvPr>
            <p:ph idx="15" type="pic"/>
          </p:nvPr>
        </p:nvPicPr>
        <p:blipFill>
          <a:blip cstate="print" r:embed="rId4"/>
          <a:stretch>
            <a:fillRect/>
          </a:stretch>
        </p:blipFill>
        <p:spPr>
          <a:xfrm>
            <a:off x="7949713" y="591647"/>
            <a:ext cx="3478463" cy="2555180"/>
          </a:xfrm>
          <a:prstGeom prst="rect">
            <a:avLst/>
          </a:prstGeom>
        </p:spPr>
      </p:pic>
      <p:graphicFrame>
        <p:nvGraphicFramePr>
          <p:cNvPr id="5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4913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80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16-6.png" id="6" name="Picture Placeholder 18"/>
          <p:cNvPicPr>
            <a:picLocks/>
          </p:cNvPicPr>
          <p:nvPr>
            <p:ph idx="18" type="pic"/>
          </p:nvPr>
        </p:nvPicPr>
        <p:blipFill>
          <a:blip cstate="print" r:embed="rId6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7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B4_31</a:t>
            </a:r>
            <a:endParaRPr dirty="0"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17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2868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27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17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B4_33</a:t>
            </a:r>
            <a:endParaRPr dirty="0"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18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1938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101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18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C3_11</a:t>
            </a:r>
            <a:endParaRPr dirty="0"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19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543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6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19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C3_12</a:t>
            </a:r>
            <a:endParaRPr dirty="0"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2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8676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284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2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A6_11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20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5720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89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20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C3_13</a:t>
            </a:r>
            <a:endParaRPr dirty="0"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21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1459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11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21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C3_21</a:t>
            </a:r>
            <a:endParaRPr dirty="0"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22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2791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44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22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C3_22</a:t>
            </a:r>
            <a:endParaRPr dirty="0"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23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4401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59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23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C3_23</a:t>
            </a:r>
            <a:endParaRPr dirty="0"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24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2222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107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24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C3_31</a:t>
            </a:r>
            <a:endParaRPr dirty="0"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25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pic>
        <p:nvPicPr>
          <p:cNvPr descr="image-25-4.png" id="4" name="Picture Placeholder 12"/>
          <p:cNvPicPr>
            <a:picLocks/>
          </p:cNvPicPr>
          <p:nvPr>
            <p:ph idx="15" type="pic"/>
          </p:nvPr>
        </p:nvPicPr>
        <p:blipFill>
          <a:blip cstate="print" r:embed="rId4"/>
          <a:stretch>
            <a:fillRect/>
          </a:stretch>
        </p:blipFill>
        <p:spPr>
          <a:xfrm>
            <a:off x="7949713" y="591647"/>
            <a:ext cx="3478463" cy="2555180"/>
          </a:xfrm>
          <a:prstGeom prst="rect">
            <a:avLst/>
          </a:prstGeom>
        </p:spPr>
      </p:pic>
      <p:pic>
        <p:nvPicPr>
          <p:cNvPr descr="image-25-5.png" id="5" name="Picture Placeholder 14"/>
          <p:cNvPicPr>
            <a:picLocks/>
          </p:cNvPicPr>
          <p:nvPr>
            <p:ph idx="16" type="pic"/>
          </p:nvPr>
        </p:nvPicPr>
        <p:blipFill>
          <a:blip cstate="print" r:embed="rId5"/>
          <a:stretch>
            <a:fillRect/>
          </a:stretch>
        </p:blipFill>
        <p:spPr>
          <a:xfrm>
            <a:off x="344004" y="3299120"/>
            <a:ext cx="3478463" cy="2582897"/>
          </a:xfrm>
          <a:prstGeom prst="rect">
            <a:avLst/>
          </a:prstGeom>
        </p:spPr>
      </p:pic>
      <p:graphicFrame>
        <p:nvGraphicFramePr>
          <p:cNvPr id="6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19353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4815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25-7.png" id="7" name="Picture Placeholder 18"/>
          <p:cNvPicPr>
            <a:picLocks/>
          </p:cNvPicPr>
          <p:nvPr>
            <p:ph idx="18" type="pic"/>
          </p:nvPr>
        </p:nvPicPr>
        <p:blipFill>
          <a:blip cstate="print" r:embed="rId7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8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C3_33</a:t>
            </a:r>
            <a:endParaRPr dirty="0"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26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525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11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26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F5_12</a:t>
            </a:r>
            <a:endParaRPr dirty="0"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27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pic>
        <p:nvPicPr>
          <p:cNvPr descr="image-27-4.png" id="4" name="Picture Placeholder 12"/>
          <p:cNvPicPr>
            <a:picLocks/>
          </p:cNvPicPr>
          <p:nvPr>
            <p:ph idx="15" type="pic"/>
          </p:nvPr>
        </p:nvPicPr>
        <p:blipFill>
          <a:blip cstate="print" r:embed="rId4"/>
          <a:stretch>
            <a:fillRect/>
          </a:stretch>
        </p:blipFill>
        <p:spPr>
          <a:xfrm>
            <a:off x="7949713" y="591647"/>
            <a:ext cx="3478463" cy="2555180"/>
          </a:xfrm>
          <a:prstGeom prst="rect">
            <a:avLst/>
          </a:prstGeom>
        </p:spPr>
      </p:pic>
      <p:graphicFrame>
        <p:nvGraphicFramePr>
          <p:cNvPr id="5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622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15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27-6.png" id="6" name="Picture Placeholder 18"/>
          <p:cNvPicPr>
            <a:picLocks/>
          </p:cNvPicPr>
          <p:nvPr>
            <p:ph idx="18" type="pic"/>
          </p:nvPr>
        </p:nvPicPr>
        <p:blipFill>
          <a:blip cstate="print" r:embed="rId6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7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F5_22</a:t>
            </a:r>
            <a:endParaRPr dirty="0"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28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pic>
        <p:nvPicPr>
          <p:cNvPr descr="image-28-4.png" id="4" name="Picture Placeholder 12"/>
          <p:cNvPicPr>
            <a:picLocks/>
          </p:cNvPicPr>
          <p:nvPr>
            <p:ph idx="15" type="pic"/>
          </p:nvPr>
        </p:nvPicPr>
        <p:blipFill>
          <a:blip cstate="print" r:embed="rId4"/>
          <a:stretch>
            <a:fillRect/>
          </a:stretch>
        </p:blipFill>
        <p:spPr>
          <a:xfrm>
            <a:off x="7949713" y="591647"/>
            <a:ext cx="3478463" cy="2555180"/>
          </a:xfrm>
          <a:prstGeom prst="rect">
            <a:avLst/>
          </a:prstGeom>
        </p:spPr>
      </p:pic>
      <p:pic>
        <p:nvPicPr>
          <p:cNvPr descr="image-28-5.png" id="5" name="Picture Placeholder 14"/>
          <p:cNvPicPr>
            <a:picLocks/>
          </p:cNvPicPr>
          <p:nvPr>
            <p:ph idx="16" type="pic"/>
          </p:nvPr>
        </p:nvPicPr>
        <p:blipFill>
          <a:blip cstate="print" r:embed="rId5"/>
          <a:stretch>
            <a:fillRect/>
          </a:stretch>
        </p:blipFill>
        <p:spPr>
          <a:xfrm>
            <a:off x="344004" y="3299120"/>
            <a:ext cx="3478463" cy="2582897"/>
          </a:xfrm>
          <a:prstGeom prst="rect">
            <a:avLst/>
          </a:prstGeom>
        </p:spPr>
      </p:pic>
      <p:pic>
        <p:nvPicPr>
          <p:cNvPr descr="image-28-6.png" id="6" name="Picture Placeholder 16"/>
          <p:cNvPicPr>
            <a:picLocks/>
          </p:cNvPicPr>
          <p:nvPr>
            <p:ph idx="17" type="pic"/>
          </p:nvPr>
        </p:nvPicPr>
        <p:blipFill>
          <a:blip cstate="print" r:embed="rId6"/>
          <a:stretch>
            <a:fillRect/>
          </a:stretch>
        </p:blipFill>
        <p:spPr>
          <a:xfrm>
            <a:off x="4146859" y="3267411"/>
            <a:ext cx="3478462" cy="2582896"/>
          </a:xfrm>
          <a:prstGeom prst="rect">
            <a:avLst/>
          </a:prstGeom>
        </p:spPr>
      </p:pic>
      <p:graphicFrame>
        <p:nvGraphicFramePr>
          <p:cNvPr id="7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14976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860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28-8.png" id="8" name="Picture Placeholder 18"/>
          <p:cNvPicPr>
            <a:picLocks/>
          </p:cNvPicPr>
          <p:nvPr>
            <p:ph idx="18" type="pic"/>
          </p:nvPr>
        </p:nvPicPr>
        <p:blipFill>
          <a:blip cstate="print" r:embed="rId8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9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F5_23</a:t>
            </a:r>
            <a:endParaRPr dirty="0"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29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286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10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29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F5_31</a:t>
            </a:r>
            <a:endParaRPr dirty="0"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3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4196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29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3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A6_12</a:t>
            </a:r>
            <a:endParaRPr dirty="0"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30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1425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39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30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F5_33</a:t>
            </a:r>
            <a:endParaRPr dirty="0"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31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pic>
        <p:nvPicPr>
          <p:cNvPr descr="image-31-4.png" id="4" name="Picture Placeholder 12"/>
          <p:cNvPicPr>
            <a:picLocks/>
          </p:cNvPicPr>
          <p:nvPr>
            <p:ph idx="15" type="pic"/>
          </p:nvPr>
        </p:nvPicPr>
        <p:blipFill>
          <a:blip cstate="print" r:embed="rId4"/>
          <a:stretch>
            <a:fillRect/>
          </a:stretch>
        </p:blipFill>
        <p:spPr>
          <a:xfrm>
            <a:off x="7949713" y="591647"/>
            <a:ext cx="3478463" cy="2555180"/>
          </a:xfrm>
          <a:prstGeom prst="rect">
            <a:avLst/>
          </a:prstGeom>
        </p:spPr>
      </p:pic>
      <p:graphicFrame>
        <p:nvGraphicFramePr>
          <p:cNvPr id="5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1252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122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31-6.png" id="6" name="Picture Placeholder 18"/>
          <p:cNvPicPr>
            <a:picLocks/>
          </p:cNvPicPr>
          <p:nvPr>
            <p:ph idx="18" type="pic"/>
          </p:nvPr>
        </p:nvPicPr>
        <p:blipFill>
          <a:blip cstate="print" r:embed="rId6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7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G1_11</a:t>
            </a:r>
            <a:endParaRPr dirty="0"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32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pic>
        <p:nvPicPr>
          <p:cNvPr descr="image-32-4.png" id="4" name="Picture Placeholder 12"/>
          <p:cNvPicPr>
            <a:picLocks/>
          </p:cNvPicPr>
          <p:nvPr>
            <p:ph idx="15" type="pic"/>
          </p:nvPr>
        </p:nvPicPr>
        <p:blipFill>
          <a:blip cstate="print" r:embed="rId4"/>
          <a:stretch>
            <a:fillRect/>
          </a:stretch>
        </p:blipFill>
        <p:spPr>
          <a:xfrm>
            <a:off x="7949713" y="591647"/>
            <a:ext cx="3478463" cy="2555180"/>
          </a:xfrm>
          <a:prstGeom prst="rect">
            <a:avLst/>
          </a:prstGeom>
        </p:spPr>
      </p:pic>
      <p:pic>
        <p:nvPicPr>
          <p:cNvPr descr="image-32-5.png" id="5" name="Picture Placeholder 14"/>
          <p:cNvPicPr>
            <a:picLocks/>
          </p:cNvPicPr>
          <p:nvPr>
            <p:ph idx="16" type="pic"/>
          </p:nvPr>
        </p:nvPicPr>
        <p:blipFill>
          <a:blip cstate="print" r:embed="rId5"/>
          <a:stretch>
            <a:fillRect/>
          </a:stretch>
        </p:blipFill>
        <p:spPr>
          <a:xfrm>
            <a:off x="344004" y="3299120"/>
            <a:ext cx="3478463" cy="2582897"/>
          </a:xfrm>
          <a:prstGeom prst="rect">
            <a:avLst/>
          </a:prstGeom>
        </p:spPr>
      </p:pic>
      <p:pic>
        <p:nvPicPr>
          <p:cNvPr descr="image-32-6.png" id="6" name="Picture Placeholder 16"/>
          <p:cNvPicPr>
            <a:picLocks/>
          </p:cNvPicPr>
          <p:nvPr>
            <p:ph idx="17" type="pic"/>
          </p:nvPr>
        </p:nvPicPr>
        <p:blipFill>
          <a:blip cstate="print" r:embed="rId6"/>
          <a:stretch>
            <a:fillRect/>
          </a:stretch>
        </p:blipFill>
        <p:spPr>
          <a:xfrm>
            <a:off x="4146859" y="3267411"/>
            <a:ext cx="3478462" cy="2582896"/>
          </a:xfrm>
          <a:prstGeom prst="rect">
            <a:avLst/>
          </a:prstGeom>
        </p:spPr>
      </p:pic>
      <p:graphicFrame>
        <p:nvGraphicFramePr>
          <p:cNvPr id="7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3082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173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32-8.png" id="8" name="Picture Placeholder 18"/>
          <p:cNvPicPr>
            <a:picLocks/>
          </p:cNvPicPr>
          <p:nvPr>
            <p:ph idx="18" type="pic"/>
          </p:nvPr>
        </p:nvPicPr>
        <p:blipFill>
          <a:blip cstate="print" r:embed="rId8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9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G1_12</a:t>
            </a:r>
            <a:endParaRPr dirty="0"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33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pic>
        <p:nvPicPr>
          <p:cNvPr descr="image-33-4.png" id="4" name="Picture Placeholder 12"/>
          <p:cNvPicPr>
            <a:picLocks/>
          </p:cNvPicPr>
          <p:nvPr>
            <p:ph idx="15" type="pic"/>
          </p:nvPr>
        </p:nvPicPr>
        <p:blipFill>
          <a:blip cstate="print" r:embed="rId4"/>
          <a:stretch>
            <a:fillRect/>
          </a:stretch>
        </p:blipFill>
        <p:spPr>
          <a:xfrm>
            <a:off x="7949713" y="591647"/>
            <a:ext cx="3478463" cy="2555180"/>
          </a:xfrm>
          <a:prstGeom prst="rect">
            <a:avLst/>
          </a:prstGeom>
        </p:spPr>
      </p:pic>
      <p:pic>
        <p:nvPicPr>
          <p:cNvPr descr="image-33-5.png" id="5" name="Picture Placeholder 14"/>
          <p:cNvPicPr>
            <a:picLocks/>
          </p:cNvPicPr>
          <p:nvPr>
            <p:ph idx="16" type="pic"/>
          </p:nvPr>
        </p:nvPicPr>
        <p:blipFill>
          <a:blip cstate="print" r:embed="rId5"/>
          <a:stretch>
            <a:fillRect/>
          </a:stretch>
        </p:blipFill>
        <p:spPr>
          <a:xfrm>
            <a:off x="344004" y="3299120"/>
            <a:ext cx="3478463" cy="2582897"/>
          </a:xfrm>
          <a:prstGeom prst="rect">
            <a:avLst/>
          </a:prstGeom>
        </p:spPr>
      </p:pic>
      <p:graphicFrame>
        <p:nvGraphicFramePr>
          <p:cNvPr id="6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2009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46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33-7.png" id="7" name="Picture Placeholder 18"/>
          <p:cNvPicPr>
            <a:picLocks/>
          </p:cNvPicPr>
          <p:nvPr>
            <p:ph idx="18" type="pic"/>
          </p:nvPr>
        </p:nvPicPr>
        <p:blipFill>
          <a:blip cstate="print" r:embed="rId7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8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G1_21</a:t>
            </a:r>
            <a:endParaRPr dirty="0"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34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pic>
        <p:nvPicPr>
          <p:cNvPr descr="image-34-4.png" id="4" name="Picture Placeholder 12"/>
          <p:cNvPicPr>
            <a:picLocks/>
          </p:cNvPicPr>
          <p:nvPr>
            <p:ph idx="15" type="pic"/>
          </p:nvPr>
        </p:nvPicPr>
        <p:blipFill>
          <a:blip cstate="print" r:embed="rId4"/>
          <a:stretch>
            <a:fillRect/>
          </a:stretch>
        </p:blipFill>
        <p:spPr>
          <a:xfrm>
            <a:off x="7949713" y="591647"/>
            <a:ext cx="3478463" cy="2555180"/>
          </a:xfrm>
          <a:prstGeom prst="rect">
            <a:avLst/>
          </a:prstGeom>
        </p:spPr>
      </p:pic>
      <p:graphicFrame>
        <p:nvGraphicFramePr>
          <p:cNvPr id="5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1605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70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34-6.png" id="6" name="Picture Placeholder 18"/>
          <p:cNvPicPr>
            <a:picLocks/>
          </p:cNvPicPr>
          <p:nvPr>
            <p:ph idx="18" type="pic"/>
          </p:nvPr>
        </p:nvPicPr>
        <p:blipFill>
          <a:blip cstate="print" r:embed="rId6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7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G1_22</a:t>
            </a:r>
            <a:endParaRPr dirty="0"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35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pic>
        <p:nvPicPr>
          <p:cNvPr descr="image-35-4.png" id="4" name="Picture Placeholder 12"/>
          <p:cNvPicPr>
            <a:picLocks/>
          </p:cNvPicPr>
          <p:nvPr>
            <p:ph idx="15" type="pic"/>
          </p:nvPr>
        </p:nvPicPr>
        <p:blipFill>
          <a:blip cstate="print" r:embed="rId4"/>
          <a:stretch>
            <a:fillRect/>
          </a:stretch>
        </p:blipFill>
        <p:spPr>
          <a:xfrm>
            <a:off x="7949713" y="591647"/>
            <a:ext cx="3478463" cy="2555180"/>
          </a:xfrm>
          <a:prstGeom prst="rect">
            <a:avLst/>
          </a:prstGeom>
        </p:spPr>
      </p:pic>
      <p:graphicFrame>
        <p:nvGraphicFramePr>
          <p:cNvPr id="5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3313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272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35-6.png" id="6" name="Picture Placeholder 18"/>
          <p:cNvPicPr>
            <a:picLocks/>
          </p:cNvPicPr>
          <p:nvPr>
            <p:ph idx="18" type="pic"/>
          </p:nvPr>
        </p:nvPicPr>
        <p:blipFill>
          <a:blip cstate="print" r:embed="rId6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7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G1_31</a:t>
            </a:r>
            <a:endParaRPr dirty="0"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36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1376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24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36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H6_12</a:t>
            </a:r>
            <a:endParaRPr dirty="0"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37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pic>
        <p:nvPicPr>
          <p:cNvPr descr="image-37-4.png" id="4" name="Picture Placeholder 12"/>
          <p:cNvPicPr>
            <a:picLocks/>
          </p:cNvPicPr>
          <p:nvPr>
            <p:ph idx="15" type="pic"/>
          </p:nvPr>
        </p:nvPicPr>
        <p:blipFill>
          <a:blip cstate="print" r:embed="rId4"/>
          <a:stretch>
            <a:fillRect/>
          </a:stretch>
        </p:blipFill>
        <p:spPr>
          <a:xfrm>
            <a:off x="7949713" y="591647"/>
            <a:ext cx="3478463" cy="2555180"/>
          </a:xfrm>
          <a:prstGeom prst="rect">
            <a:avLst/>
          </a:prstGeom>
        </p:spPr>
      </p:pic>
      <p:graphicFrame>
        <p:nvGraphicFramePr>
          <p:cNvPr id="5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1513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83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37-6.png" id="6" name="Picture Placeholder 18"/>
          <p:cNvPicPr>
            <a:picLocks/>
          </p:cNvPicPr>
          <p:nvPr>
            <p:ph idx="18" type="pic"/>
          </p:nvPr>
        </p:nvPicPr>
        <p:blipFill>
          <a:blip cstate="print" r:embed="rId6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7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H6_13</a:t>
            </a:r>
            <a:endParaRPr dirty="0"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38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pic>
        <p:nvPicPr>
          <p:cNvPr descr="image-38-4.png" id="4" name="Picture Placeholder 12"/>
          <p:cNvPicPr>
            <a:picLocks/>
          </p:cNvPicPr>
          <p:nvPr>
            <p:ph idx="15" type="pic"/>
          </p:nvPr>
        </p:nvPicPr>
        <p:blipFill>
          <a:blip cstate="print" r:embed="rId4"/>
          <a:stretch>
            <a:fillRect/>
          </a:stretch>
        </p:blipFill>
        <p:spPr>
          <a:xfrm>
            <a:off x="7949713" y="591647"/>
            <a:ext cx="3478463" cy="2555180"/>
          </a:xfrm>
          <a:prstGeom prst="rect">
            <a:avLst/>
          </a:prstGeom>
        </p:spPr>
      </p:pic>
      <p:graphicFrame>
        <p:nvGraphicFramePr>
          <p:cNvPr id="5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2493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96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38-6.png" id="6" name="Picture Placeholder 18"/>
          <p:cNvPicPr>
            <a:picLocks/>
          </p:cNvPicPr>
          <p:nvPr>
            <p:ph idx="18" type="pic"/>
          </p:nvPr>
        </p:nvPicPr>
        <p:blipFill>
          <a:blip cstate="print" r:embed="rId6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7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H6_22</a:t>
            </a:r>
            <a:endParaRPr dirty="0"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graphicFrame>
        <p:nvGraphicFramePr>
          <p:cNvPr id="3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225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57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39-4.png" id="4" name="Picture Placeholder 18"/>
          <p:cNvPicPr>
            <a:picLocks/>
          </p:cNvPicPr>
          <p:nvPr>
            <p:ph idx="18" type="pic"/>
          </p:nvPr>
        </p:nvPicPr>
        <p:blipFill>
          <a:blip cstate="print" r:embed="rId4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5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H6_23</a:t>
            </a:r>
            <a:endParaRPr dirty="0"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graphicFrame>
        <p:nvGraphicFramePr>
          <p:cNvPr id="3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349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85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4-4.png" id="4" name="Picture Placeholder 18"/>
          <p:cNvPicPr>
            <a:picLocks/>
          </p:cNvPicPr>
          <p:nvPr>
            <p:ph idx="18" type="pic"/>
          </p:nvPr>
        </p:nvPicPr>
        <p:blipFill>
          <a:blip cstate="print" r:embed="rId4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5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A6_13</a:t>
            </a:r>
            <a:endParaRPr dirty="0"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40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pic>
        <p:nvPicPr>
          <p:cNvPr descr="image-40-4.png" id="4" name="Picture Placeholder 12"/>
          <p:cNvPicPr>
            <a:picLocks/>
          </p:cNvPicPr>
          <p:nvPr>
            <p:ph idx="15" type="pic"/>
          </p:nvPr>
        </p:nvPicPr>
        <p:blipFill>
          <a:blip cstate="print" r:embed="rId4"/>
          <a:stretch>
            <a:fillRect/>
          </a:stretch>
        </p:blipFill>
        <p:spPr>
          <a:xfrm>
            <a:off x="7949713" y="591647"/>
            <a:ext cx="3478463" cy="2555180"/>
          </a:xfrm>
          <a:prstGeom prst="rect">
            <a:avLst/>
          </a:prstGeom>
        </p:spPr>
      </p:pic>
      <p:graphicFrame>
        <p:nvGraphicFramePr>
          <p:cNvPr id="5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5159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128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40-6.png" id="6" name="Picture Placeholder 18"/>
          <p:cNvPicPr>
            <a:picLocks/>
          </p:cNvPicPr>
          <p:nvPr>
            <p:ph idx="18" type="pic"/>
          </p:nvPr>
        </p:nvPicPr>
        <p:blipFill>
          <a:blip cstate="print" r:embed="rId6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7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H6_31</a:t>
            </a:r>
            <a:endParaRPr dirty="0"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41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2423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128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41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H6_33</a:t>
            </a:r>
            <a:endParaRPr dirty="0"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5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17367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776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5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A6_21</a:t>
            </a:r>
            <a:endParaRPr dirty="0"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6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16340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399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6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A6_22</a:t>
            </a:r>
            <a:endParaRPr dirty="0"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7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4174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59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7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A6_23</a:t>
            </a:r>
            <a:endParaRPr dirty="0"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8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graphicFrame>
        <p:nvGraphicFramePr>
          <p:cNvPr id="4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2507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21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8-5.png" id="5" name="Picture Placeholder 18"/>
          <p:cNvPicPr>
            <a:picLocks/>
          </p:cNvPicPr>
          <p:nvPr>
            <p:ph idx="18" type="pic"/>
          </p:nvPr>
        </p:nvPicPr>
        <p:blipFill>
          <a:blip cstate="print" r:embed="rId5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6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A6_31</a:t>
            </a:r>
            <a:endParaRPr dirty="0"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Picture Placeholder 8"/>
          <p:cNvPicPr>
            <a:picLocks/>
          </p:cNvPicPr>
          <p:nvPr>
            <p:ph idx="13" type="pic"/>
          </p:nvPr>
        </p:nvPicPr>
        <p:blipFill>
          <a:blip cstate="print" r:embed="rId2"/>
          <a:stretch>
            <a:fillRect/>
          </a:stretch>
        </p:blipFill>
        <p:spPr>
          <a:xfrm>
            <a:off x="344005" y="628883"/>
            <a:ext cx="3478463" cy="2517946"/>
          </a:xfrm>
          <a:prstGeom prst="rect">
            <a:avLst/>
          </a:prstGeom>
        </p:spPr>
      </p:pic>
      <p:pic>
        <p:nvPicPr>
          <p:cNvPr descr="image-9-3.png" id="3" name="Picture Placeholder 10"/>
          <p:cNvPicPr>
            <a:picLocks/>
          </p:cNvPicPr>
          <p:nvPr>
            <p:ph idx="14" type="pic"/>
          </p:nvPr>
        </p:nvPicPr>
        <p:blipFill>
          <a:blip cstate="print" r:embed="rId3"/>
          <a:stretch>
            <a:fillRect/>
          </a:stretch>
        </p:blipFill>
        <p:spPr>
          <a:xfrm>
            <a:off x="4146859" y="591647"/>
            <a:ext cx="3478463" cy="2555181"/>
          </a:xfrm>
          <a:prstGeom prst="rect">
            <a:avLst/>
          </a:prstGeom>
        </p:spPr>
      </p:pic>
      <p:pic>
        <p:nvPicPr>
          <p:cNvPr descr="image-9-4.png" id="4" name="Picture Placeholder 12"/>
          <p:cNvPicPr>
            <a:picLocks/>
          </p:cNvPicPr>
          <p:nvPr>
            <p:ph idx="15" type="pic"/>
          </p:nvPr>
        </p:nvPicPr>
        <p:blipFill>
          <a:blip cstate="print" r:embed="rId4"/>
          <a:stretch>
            <a:fillRect/>
          </a:stretch>
        </p:blipFill>
        <p:spPr>
          <a:xfrm>
            <a:off x="7949713" y="591647"/>
            <a:ext cx="3478463" cy="2555180"/>
          </a:xfrm>
          <a:prstGeom prst="rect">
            <a:avLst/>
          </a:prstGeom>
        </p:spPr>
      </p:pic>
      <p:pic>
        <p:nvPicPr>
          <p:cNvPr descr="image-9-5.png" id="5" name="Picture Placeholder 14"/>
          <p:cNvPicPr>
            <a:picLocks/>
          </p:cNvPicPr>
          <p:nvPr>
            <p:ph idx="16" type="pic"/>
          </p:nvPr>
        </p:nvPicPr>
        <p:blipFill>
          <a:blip cstate="print" r:embed="rId5"/>
          <a:stretch>
            <a:fillRect/>
          </a:stretch>
        </p:blipFill>
        <p:spPr>
          <a:xfrm>
            <a:off x="344004" y="3299120"/>
            <a:ext cx="3478463" cy="2582897"/>
          </a:xfrm>
          <a:prstGeom prst="rect">
            <a:avLst/>
          </a:prstGeom>
        </p:spPr>
      </p:pic>
      <p:pic>
        <p:nvPicPr>
          <p:cNvPr descr="image-9-6.png" id="6" name="Picture Placeholder 16"/>
          <p:cNvPicPr>
            <a:picLocks/>
          </p:cNvPicPr>
          <p:nvPr>
            <p:ph idx="17" type="pic"/>
          </p:nvPr>
        </p:nvPicPr>
        <p:blipFill>
          <a:blip cstate="print" r:embed="rId6"/>
          <a:stretch>
            <a:fillRect/>
          </a:stretch>
        </p:blipFill>
        <p:spPr>
          <a:xfrm>
            <a:off x="4146859" y="3267411"/>
            <a:ext cx="3478462" cy="2582896"/>
          </a:xfrm>
          <a:prstGeom prst="rect">
            <a:avLst/>
          </a:prstGeom>
        </p:spPr>
      </p:pic>
      <p:graphicFrame>
        <p:nvGraphicFramePr>
          <p:cNvPr id="7" name="Table Placeholder 11"/>
          <p:cNvGraphicFramePr/>
          <p:nvPr>
            <p:ph idx="19" type="tbl"/>
          </p:nvPr>
        </p:nvGraphicFramePr>
        <p:xfrm>
          <a:off x="7949713" y="6059488"/>
          <a:ext cx="3688250" cy="532505"/>
        </p:xfrm>
        <a:graphic>
          <a:graphicData uri="http://schemas.openxmlformats.org/drawingml/2006/table">
            <a:tbl>
              <a:tblPr/>
              <a:tblGrid>
                <a:gridCol w="1844125"/>
                <a:gridCol w="1844125"/>
              </a:tblGrid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All Valid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15773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66253"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Unsorted WFs: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 rtlCol="0" wrap="square"/>
                    <a:lstStyle/>
                    <a:p>
                      <a:pPr algn="ctr"/>
                      <a:r>
                        <a:rPr dirty="0" lang="en-US" smtClean="0"/>
                        <a:t>910</a:t>
                      </a:r>
                      <a:endParaRPr dirty="0" lang="en-US"/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descr="image-9-8.png" id="8" name="Picture Placeholder 18"/>
          <p:cNvPicPr>
            <a:picLocks/>
          </p:cNvPicPr>
          <p:nvPr>
            <p:ph idx="18" type="pic"/>
          </p:nvPr>
        </p:nvPicPr>
        <p:blipFill>
          <a:blip cstate="print" r:embed="rId8"/>
          <a:stretch>
            <a:fillRect/>
          </a:stretch>
        </p:blipFill>
        <p:spPr>
          <a:xfrm>
            <a:off x="7949713" y="3292540"/>
            <a:ext cx="3478463" cy="2580310"/>
          </a:xfrm>
          <a:prstGeom prst="rect">
            <a:avLst/>
          </a:prstGeom>
        </p:spPr>
      </p:pic>
      <p:sp>
        <p:nvSpPr>
          <p:cNvPr id="9" name="Title 1"/>
          <p:cNvSpPr txBox="1"/>
          <p:nvPr>
            <p:ph type="title"/>
          </p:nvPr>
        </p:nvSpPr>
        <p:spPr>
          <a:noFill/>
        </p:spPr>
        <p:txBody>
          <a:bodyPr rtlCol="0" wrap="square"/>
          <a:lstStyle/>
          <a:p>
            <a:pPr/>
            <a:r>
              <a:rPr dirty="0" lang="en-US" smtClean="0"/>
              <a:t>2-3-22_SampleElec_15min Electrode A6_33</a:t>
            </a:r>
            <a:endParaRPr dirty="0"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MS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MS 11052023" id="{9FAC94F8-E859-42C5-8A2D-AD5A152F7BBD}" vid="{F5FFF41E-1AE1-45E5-B4D1-91C7BAC6EE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SAMS template</Template>
  <TotalTime>0</TotalTime>
  <Words>0</Words>
  <Application>Microsoft Office PowerPoint</Application>
  <PresentationFormat>Widescreen</PresentationFormat>
  <Paragraphs>0</Paragraphs>
  <Slides>41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5">
      <vt:lpstr>Arial</vt:lpstr>
      <vt:lpstr>Calibri</vt:lpstr>
      <vt:lpstr>Calibri Light</vt:lpstr>
      <vt:lpstr>SAMS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Xiaoxuan Ren</dc:creator>
  <cp:lastModifiedBy>Xiaoxuan Ren</cp:lastModifiedBy>
  <cp:revision>2</cp:revision>
  <dcterms:created xsi:type="dcterms:W3CDTF">2023-11-05T22:17:46Z</dcterms:created>
  <dcterms:modified xsi:type="dcterms:W3CDTF">2025-12-27T12:08:21</dcterms:modified>
</cp:coreProperties>
</file>